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95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13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38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67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00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58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86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67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10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76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67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23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13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1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63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88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FA8507-BFF4-4F49-9475-1174E6B81403}" type="datetimeFigureOut">
              <a:rPr lang="nl-NL" smtClean="0"/>
              <a:t>04-11-2016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F352-42B6-4EB3-964E-7478C5655A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782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wan.nl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648744"/>
            <a:ext cx="9144000" cy="2609056"/>
          </a:xfrm>
        </p:spPr>
        <p:txBody>
          <a:bodyPr/>
          <a:lstStyle/>
          <a:p>
            <a:r>
              <a:rPr lang="nl-NL" dirty="0" smtClean="0"/>
              <a:t>							Taalklassen Wereldwijzer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" y="1017599"/>
            <a:ext cx="4621781" cy="4621781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41" y="1122363"/>
            <a:ext cx="1549400" cy="1526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59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59,5 miljoen mensen zijn op de vlucht </a:t>
            </a:r>
            <a:r>
              <a:rPr lang="nl-NL" sz="1200" dirty="0" smtClean="0"/>
              <a:t>(Vluchtelingenwerk, 2016)</a:t>
            </a:r>
            <a:endParaRPr lang="nl-NL" sz="1200" dirty="0"/>
          </a:p>
        </p:txBody>
      </p:sp>
      <p:pic>
        <p:nvPicPr>
          <p:cNvPr id="5" name="Tijdelijke aanduiding voor inhoud 4" descr="miljoenen mensen zijn op de vlucht ze werden gedwongen om hun huis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1" y="2602485"/>
            <a:ext cx="4395787" cy="2761103"/>
          </a:xfrm>
        </p:spPr>
      </p:pic>
      <p:pic>
        <p:nvPicPr>
          <p:cNvPr id="6" name="Tijdelijke aanduiding voor inhoud 5" descr="60% van de mensen op de vlucht die in België aankomen, krijgt hier 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2600864"/>
            <a:ext cx="4271963" cy="2846862"/>
          </a:xfrm>
        </p:spPr>
      </p:pic>
    </p:spTree>
    <p:extLst>
      <p:ext uri="{BB962C8B-B14F-4D97-AF65-F5344CB8AC3E}">
        <p14:creationId xmlns:p14="http://schemas.microsoft.com/office/powerpoint/2010/main" val="61269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situatie in Amersfoort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AZC</a:t>
            </a:r>
          </a:p>
          <a:p>
            <a:r>
              <a:rPr lang="nl-NL" dirty="0" smtClean="0"/>
              <a:t>Wonen al lang in NL, maar worden bedreigd met uitzetting.</a:t>
            </a:r>
          </a:p>
          <a:p>
            <a:r>
              <a:rPr lang="nl-NL" dirty="0" smtClean="0"/>
              <a:t>Leerlingen hebben dagelijks stress.</a:t>
            </a:r>
          </a:p>
          <a:p>
            <a:r>
              <a:rPr lang="nl-NL" dirty="0" smtClean="0"/>
              <a:t>Begeleiding NT2 en sociaal emotioneel door Mieke Spetter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Taalklassen</a:t>
            </a:r>
          </a:p>
          <a:p>
            <a:r>
              <a:rPr lang="nl-NL" dirty="0" smtClean="0"/>
              <a:t>Leerlingen van 6 – 12 jaar korter dan een jaar in Nl.</a:t>
            </a:r>
          </a:p>
          <a:p>
            <a:r>
              <a:rPr lang="nl-NL" dirty="0" smtClean="0"/>
              <a:t>Traject van 40 weken gericht op taal, woordenschat (van 0 naar 5000 woorden)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8" y="4408166"/>
            <a:ext cx="3432175" cy="19277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55" y="4386045"/>
            <a:ext cx="2906161" cy="18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Aanmelding bij uw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Tussen de 6 en 12 jaar en korter dan een jaar in NL.</a:t>
            </a:r>
            <a:endParaRPr lang="nl-NL" dirty="0"/>
          </a:p>
          <a:p>
            <a:r>
              <a:rPr lang="nl-NL" dirty="0" smtClean="0"/>
              <a:t>Contact met de taalklassen en een afspraak maken voor een intake.</a:t>
            </a:r>
          </a:p>
          <a:p>
            <a:r>
              <a:rPr lang="nl-NL" dirty="0" smtClean="0"/>
              <a:t>Zorgplicht en wachtlijsten</a:t>
            </a:r>
          </a:p>
          <a:p>
            <a:r>
              <a:rPr lang="nl-NL" dirty="0" smtClean="0"/>
              <a:t>Taalklassen schrijven in en houden drie keer contact met de uitstroomschool.</a:t>
            </a:r>
          </a:p>
          <a:p>
            <a:r>
              <a:rPr lang="nl-NL" dirty="0" smtClean="0"/>
              <a:t>Plaatsing advies en Opp.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24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taalklasprogramma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262" y="1359877"/>
            <a:ext cx="4960389" cy="4896461"/>
          </a:xfrm>
        </p:spPr>
        <p:txBody>
          <a:bodyPr/>
          <a:lstStyle/>
          <a:p>
            <a:r>
              <a:rPr lang="nl-NL" dirty="0" smtClean="0"/>
              <a:t>Intake toetsen en het plaatsen op de juiste leerlijn.</a:t>
            </a:r>
          </a:p>
          <a:p>
            <a:r>
              <a:rPr lang="nl-NL" dirty="0" smtClean="0"/>
              <a:t>In 40 weken van 0 naar 5000 woorden.</a:t>
            </a:r>
          </a:p>
          <a:p>
            <a:r>
              <a:rPr lang="nl-NL" dirty="0" smtClean="0"/>
              <a:t>Technisch lezen en rekenbegrippen.</a:t>
            </a:r>
          </a:p>
          <a:p>
            <a:r>
              <a:rPr lang="nl-NL" dirty="0" smtClean="0"/>
              <a:t>Sociaal emotioneel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38" y="228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38" y="80486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877" y="294835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91014"/>
              </p:ext>
            </p:extLst>
          </p:nvPr>
        </p:nvGraphicFramePr>
        <p:xfrm>
          <a:off x="2471103" y="3396139"/>
          <a:ext cx="621157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weken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4,5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 verwant taalgebied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4,5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 niet verwant taalgebied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4,5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Niet geletterd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6,7,8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 verwant taalgebied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6,7,8,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Geletterd, niet verwant taalgebied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6,7,8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Niet geletterd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/ 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-/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4/10/10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3/5/5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-/-/5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2471103" y="3396139"/>
          <a:ext cx="6211570" cy="1508760"/>
        </p:xfrm>
        <a:graphic>
          <a:graphicData uri="http://schemas.openxmlformats.org/drawingml/2006/table">
            <a:tbl>
              <a:tblPr firstRow="1" firstCol="1" bandRow="1"/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Aantal weken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4,5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 verwant taalgebied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4,5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 niet verwant taalgebied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4,5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Niet geletterd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6,7,8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 verwant taalgebied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6,7,8,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Geletterd, niet verwant taalgebied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Groep 6,7,8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Niet geletterd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/ 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-/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4/10/10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3/5/5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-/-/5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 / 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/ 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3/5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12/15/15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8/12/15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4/4/10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/ 14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 / 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5/8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16/20 /22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12/14/20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6/8/14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15/18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10/14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10/12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22/27/30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15/18/24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9/13/17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2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Terugplaatsing naar uw school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798512" y="1919898"/>
            <a:ext cx="4396339" cy="4195763"/>
          </a:xfrm>
        </p:spPr>
        <p:txBody>
          <a:bodyPr/>
          <a:lstStyle/>
          <a:p>
            <a:r>
              <a:rPr lang="nl-NL" dirty="0" smtClean="0"/>
              <a:t>Achterstand  </a:t>
            </a:r>
          </a:p>
          <a:p>
            <a:r>
              <a:rPr lang="nl-NL" dirty="0" smtClean="0"/>
              <a:t>Warme overdracht</a:t>
            </a:r>
          </a:p>
          <a:p>
            <a:r>
              <a:rPr lang="nl-NL" dirty="0" smtClean="0"/>
              <a:t>Nazorg</a:t>
            </a:r>
          </a:p>
          <a:p>
            <a:r>
              <a:rPr lang="nl-NL" dirty="0" smtClean="0"/>
              <a:t>Hulp via </a:t>
            </a:r>
            <a:r>
              <a:rPr lang="nl-NL" dirty="0" err="1" smtClean="0"/>
              <a:t>Meerkring</a:t>
            </a:r>
            <a:r>
              <a:rPr lang="nl-NL" dirty="0" smtClean="0"/>
              <a:t> Expertise </a:t>
            </a:r>
            <a:r>
              <a:rPr lang="nl-NL" dirty="0" smtClean="0"/>
              <a:t>Centrum</a:t>
            </a:r>
          </a:p>
          <a:p>
            <a:r>
              <a:rPr lang="nl-NL" dirty="0" smtClean="0">
                <a:hlinkClick r:id="rId2"/>
              </a:rPr>
              <a:t>www.lowan.nl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Ondersteuning onderwijs </a:t>
            </a:r>
          </a:p>
          <a:p>
            <a:pPr marL="0" indent="0">
              <a:buNone/>
            </a:pPr>
            <a:r>
              <a:rPr lang="nl-NL" smtClean="0"/>
              <a:t>nieuwkomers</a:t>
            </a:r>
            <a:endParaRPr lang="nl-NL" dirty="0" smtClean="0"/>
          </a:p>
          <a:p>
            <a:pPr lvl="5"/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>
          <a:xfrm>
            <a:off x="5724831" y="2149877"/>
            <a:ext cx="4396341" cy="4200245"/>
          </a:xfrm>
        </p:spPr>
        <p:txBody>
          <a:bodyPr/>
          <a:lstStyle/>
          <a:p>
            <a:r>
              <a:rPr lang="nl-NL" sz="1600" dirty="0"/>
              <a:t>Tabel 1: Geschatte omvang van de receptieve woordenschat van Nederlandse kinderen in het basisonderwijs.</a:t>
            </a:r>
          </a:p>
          <a:p>
            <a:endParaRPr lang="nl-NL" dirty="0"/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32664"/>
              </p:ext>
            </p:extLst>
          </p:nvPr>
        </p:nvGraphicFramePr>
        <p:xfrm>
          <a:off x="3810000" y="3915508"/>
          <a:ext cx="7596555" cy="430718"/>
        </p:xfrm>
        <a:graphic>
          <a:graphicData uri="http://schemas.openxmlformats.org/drawingml/2006/table">
            <a:tbl>
              <a:tblPr firstRow="1" firstCol="1" bandRow="1"/>
              <a:tblGrid>
                <a:gridCol w="86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011"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nl-NL" sz="1200" i="1" baseline="0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j</a:t>
                      </a:r>
                      <a:r>
                        <a:rPr lang="nl-NL" sz="1200" i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aar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6 jaar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8 jaar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10 jaar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12 jaar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3000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4500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6000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11.000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17.000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hthoek 15"/>
          <p:cNvSpPr/>
          <p:nvPr/>
        </p:nvSpPr>
        <p:spPr>
          <a:xfrm>
            <a:off x="3219251" y="3244334"/>
            <a:ext cx="6837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 smtClean="0"/>
              <a:t>				</a:t>
            </a:r>
            <a:r>
              <a:rPr lang="nl-NL" sz="1100" i="1" dirty="0"/>
              <a:t>	</a:t>
            </a:r>
            <a:r>
              <a:rPr lang="nl-NL" sz="1100" i="1" dirty="0" smtClean="0"/>
              <a:t>		Bron</a:t>
            </a:r>
            <a:r>
              <a:rPr lang="nl-NL" sz="1100" i="1" dirty="0"/>
              <a:t>: Verhoeven en Vermeer 1992; Vermeer 2005</a:t>
            </a:r>
            <a:r>
              <a:rPr lang="nl-NL" i="1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7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ms3-1.xx.fbcdn.net/v/t1.0-9/13879245_261920447533786_2491928222604832795_n.jpg?oh=04e4321b035a98c9f1c54cdb87d65a3c&amp;oe=588CEC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0" y="1312130"/>
            <a:ext cx="32956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95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332</Words>
  <Application>Microsoft Office PowerPoint</Application>
  <PresentationFormat>Breedbeeld</PresentationFormat>
  <Paragraphs>114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Times New Roman</vt:lpstr>
      <vt:lpstr>Wingdings 3</vt:lpstr>
      <vt:lpstr>Ion</vt:lpstr>
      <vt:lpstr>  </vt:lpstr>
      <vt:lpstr>59,5 miljoen mensen zijn op de vlucht (Vluchtelingenwerk, 2016)</vt:lpstr>
      <vt:lpstr>De situatie in Amersfoort</vt:lpstr>
      <vt:lpstr>Aanmelding bij uw school</vt:lpstr>
      <vt:lpstr>Het taalklasprogramma</vt:lpstr>
      <vt:lpstr>Terugplaatsing naar uw school</vt:lpstr>
      <vt:lpstr>PowerPoint-presentatie</vt:lpstr>
    </vt:vector>
  </TitlesOfParts>
  <Company>Deklas.nu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Willemien Velsink</dc:creator>
  <cp:lastModifiedBy>Vera Doornekamp</cp:lastModifiedBy>
  <cp:revision>11</cp:revision>
  <dcterms:created xsi:type="dcterms:W3CDTF">2016-10-25T08:31:11Z</dcterms:created>
  <dcterms:modified xsi:type="dcterms:W3CDTF">2016-11-04T07:47:19Z</dcterms:modified>
</cp:coreProperties>
</file>